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81" r:id="rId4"/>
    <p:sldId id="262" r:id="rId5"/>
    <p:sldId id="271" r:id="rId6"/>
    <p:sldId id="277" r:id="rId7"/>
    <p:sldId id="278" r:id="rId8"/>
    <p:sldId id="280" r:id="rId9"/>
    <p:sldId id="279" r:id="rId10"/>
    <p:sldId id="282" r:id="rId11"/>
    <p:sldId id="284" r:id="rId12"/>
    <p:sldId id="285" r:id="rId13"/>
    <p:sldId id="286" r:id="rId14"/>
    <p:sldId id="287" r:id="rId15"/>
    <p:sldId id="289" r:id="rId16"/>
    <p:sldId id="293" r:id="rId17"/>
    <p:sldId id="265" r:id="rId18"/>
  </p:sldIdLst>
  <p:sldSz cx="12192000" cy="6858000"/>
  <p:notesSz cx="6858000" cy="9144000"/>
  <p:embeddedFontLst>
    <p:embeddedFont>
      <p:font typeface="맑은 고딕" panose="020B0503020000020004" pitchFamily="50" charset="-127"/>
      <p:regular r:id="rId20"/>
      <p:bold r:id="rId21"/>
    </p:embeddedFont>
    <p:embeddedFont>
      <p:font typeface="HY견고딕" panose="02030600000101010101" pitchFamily="18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2" autoAdjust="0"/>
    <p:restoredTop sz="79645" autoAdjust="0"/>
  </p:normalViewPr>
  <p:slideViewPr>
    <p:cSldViewPr snapToGrid="0">
      <p:cViewPr varScale="1">
        <p:scale>
          <a:sx n="91" d="100"/>
          <a:sy n="91" d="100"/>
        </p:scale>
        <p:origin x="135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048B6-94F5-44CD-B162-86D7DC846034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94DE01-FCB4-4CCA-B38C-2E05A49D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689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4DE01-FCB4-4CCA-B38C-2E05A49DB78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223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5656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5553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2719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활용한 기술은 다음과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프론트엔드</a:t>
            </a:r>
            <a:r>
              <a:rPr lang="ko-KR" altLang="en-US" dirty="0"/>
              <a:t> 사용기술들 나열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94DE01-FCB4-4CCA-B38C-2E05A49DB78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744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애플리케이션의 화면은 다음과 같이 설계하였습니다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94DE01-FCB4-4CCA-B38C-2E05A49DB78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553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애플리케이션의 화면은 다음과 같이 설계하였습니다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9900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1137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1140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6906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0002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94DE01-FCB4-4CCA-B38C-2E05A49DB7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1117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C4ACB7-BDE4-4BFB-9C99-437EE7B944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9CC75B-023D-401C-BADF-C3071566F9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09F2BD-E506-4314-839F-7A28E9E7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CA9EA1-46EB-4E26-AC16-5C841835B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C38BB8-2D6E-47FC-9637-BAE7816CC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253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65E178-262E-4A6A-A344-45EEAE5A0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8F193F-073B-4311-82A3-C56A40D981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86FE17-D026-4045-9E61-867C022A1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8A4998-263C-4533-AA7F-77DD7117B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39A848-2016-4BA9-95CE-064192DBE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4394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5AE4541-02CB-4524-853B-D93664C5B3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CAE531-12DC-4512-99BE-39DD211B6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307C3C-E1CE-4733-B688-AEE8C019B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6EC152-8E14-4209-A14E-B153BA02F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2AE8F3-2607-40B3-9E9F-201CEA165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283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33FA2A-FECA-4570-84B3-4B30B9516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960B5A-3211-499A-AD54-F0E48B35E0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F48AF9-903B-4786-A060-C3017BA7F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0CFB70-0008-4B28-B2F3-593F87D17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73B82E-1685-421C-BEF1-3F854492A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686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245157-EA9E-4E04-98D9-AAC075E38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9BDE78-1054-4603-818F-730F75CCE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FA3EC3-8B1F-4F2E-A30A-7B719429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542C1D-373A-40B9-81E7-EF71FC541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E30CF9-21E6-44C5-B99E-40178408B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078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83C85F-30E9-441A-B858-A267AC16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B76DB1-E24B-438A-9E32-A130313F62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DB02E-E1E1-4B16-99AF-E336A07CC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B2B61E-CC99-4F48-9435-51EB196D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C5EA23-4D1F-4681-B7C1-A19C6C9BA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ED6E51-A2A5-4B73-90B8-40C409C4B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377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14228E-4B5A-472A-AA77-E3125F4DC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67E2AB-9679-41B0-8E85-08ABD9AF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D106E1-1F66-460B-A675-BE79E50CE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DF48CF-EE32-420C-B925-B445BA246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BBF2BEB-AA14-4567-A034-7D097EBA91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2A2A9F-7859-4E30-9671-DBFDDD648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D9FA446-6029-49E1-AE47-A8C1C99AF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95C7A43-58B6-41A0-8450-BE34DC7BD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595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0E0C20-A40E-434A-AFED-5A3758EA7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8E6621A-1DF0-4288-8099-4A55E7345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4BBB13E-BC8D-44DF-A925-AAEA2145C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66CB52-9D00-4FFF-A25F-579F244FD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432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7D3C66B-306E-44C9-82AE-7DC49B2D7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A276CA-9A46-44F7-B8B5-5DD223D6A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876973-C15B-4C45-A682-048C948E9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456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39C06A-1586-4A49-9E34-3753F03D5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9BB3E2-75A8-4E89-A475-60DF49B33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60D45F-B582-4ECF-A4FC-F256B1230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153DBB-CEF2-4EA8-A173-2605F892F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D9C32F-7AE0-4DD2-A462-F623251B7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A1806E-FB9F-49C4-9107-9FCDDBC33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090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9C3D96-A302-448D-AF9B-65C67BCFD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1D1A02C-3A0F-4262-94C1-DD5EF1815E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5D8B43-58C0-43E7-A0F7-ACAF196344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CE1F4D-4853-43D9-8D9B-7338614ED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09293C-B5C5-450D-9296-B8F7CBF6C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750124-EAC9-4BF7-B193-86E10005F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01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BBC70E-8BCF-4349-938F-056F71DA0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B95DF0-347E-4AA9-AB8D-5147CD7F5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955080-E2F8-44AE-B8AC-F066AD6353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DBD3C-3BC3-4C40-9825-C18942E18128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5CE703-B3A8-4013-9F96-282E9D5BA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9FEB7D-ACE3-46AF-B9BE-5692189F44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3E36A-341A-4653-847D-92EFFA863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710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B2FD990-E19D-45C2-B8F6-0E42827C7C7E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E34911C-E3FE-44EC-834B-E23540A1A1A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787936-2E27-4FBF-A9F4-607F3B1AFD12}"/>
              </a:ext>
            </a:extLst>
          </p:cNvPr>
          <p:cNvSpPr txBox="1"/>
          <p:nvPr/>
        </p:nvSpPr>
        <p:spPr>
          <a:xfrm>
            <a:off x="3293138" y="2593172"/>
            <a:ext cx="56156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PORTFOLIO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C9CAE1-1F3D-4E82-99F6-CE270F73C45A}"/>
              </a:ext>
            </a:extLst>
          </p:cNvPr>
          <p:cNvSpPr txBox="1"/>
          <p:nvPr/>
        </p:nvSpPr>
        <p:spPr>
          <a:xfrm>
            <a:off x="7570358" y="3686691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홍가연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D90F57D-7DAB-48D8-8340-66804E819692}"/>
              </a:ext>
            </a:extLst>
          </p:cNvPr>
          <p:cNvSpPr/>
          <p:nvPr/>
        </p:nvSpPr>
        <p:spPr>
          <a:xfrm>
            <a:off x="3352800" y="3338859"/>
            <a:ext cx="5479442" cy="347832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F1B58F2-924A-49C9-8F2E-3188F688D079}"/>
              </a:ext>
            </a:extLst>
          </p:cNvPr>
          <p:cNvSpPr/>
          <p:nvPr/>
        </p:nvSpPr>
        <p:spPr>
          <a:xfrm>
            <a:off x="7570357" y="4059038"/>
            <a:ext cx="1437009" cy="184329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677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8898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2.1.</a:t>
            </a:r>
            <a:r>
              <a:rPr lang="ko-KR" altLang="en-US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구성 </a:t>
            </a:r>
            <a:r>
              <a:rPr lang="en-US" altLang="ko-KR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(SEQUENCE, STATUS)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435" y="1581852"/>
            <a:ext cx="5137379" cy="441748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269" y="2672938"/>
            <a:ext cx="5433848" cy="325116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011189" y="5961060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STATUS – </a:t>
            </a:r>
            <a:r>
              <a:rPr lang="ko-KR" altLang="en-US" dirty="0" smtClean="0"/>
              <a:t>축 별 모터 상태 표시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9435" y="6004435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SEQUENCE – </a:t>
            </a:r>
            <a:r>
              <a:rPr lang="ko-KR" altLang="en-US" dirty="0" smtClean="0"/>
              <a:t>모터 개별 이동 </a:t>
            </a:r>
            <a:r>
              <a:rPr lang="en-US" altLang="ko-KR" dirty="0" smtClean="0"/>
              <a:t>/ AUTO RUN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011189" y="2266652"/>
            <a:ext cx="5234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모터 </a:t>
            </a:r>
            <a:r>
              <a:rPr lang="ko-KR" altLang="en-US" dirty="0" smtClean="0"/>
              <a:t>상태에 </a:t>
            </a:r>
            <a:r>
              <a:rPr lang="ko-KR" altLang="en-US" dirty="0" smtClean="0"/>
              <a:t>따라 색이 바뀜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943343" y="1216028"/>
            <a:ext cx="21897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Initialize, auto run </a:t>
            </a:r>
            <a:r>
              <a:rPr lang="ko-KR" altLang="en-US" dirty="0" smtClean="0"/>
              <a:t>완료 상태이면 </a:t>
            </a:r>
            <a:endParaRPr lang="en-US" altLang="ko-KR" dirty="0" smtClean="0"/>
          </a:p>
          <a:p>
            <a:r>
              <a:rPr lang="ko-KR" altLang="en-US" dirty="0" err="1" smtClean="0"/>
              <a:t>초록불로</a:t>
            </a:r>
            <a:r>
              <a:rPr lang="ko-KR" altLang="en-US" dirty="0" smtClean="0"/>
              <a:t> 바뀜</a:t>
            </a:r>
            <a:endParaRPr lang="ko-KR" altLang="en-US" dirty="0"/>
          </a:p>
        </p:txBody>
      </p:sp>
      <p:cxnSp>
        <p:nvCxnSpPr>
          <p:cNvPr id="17" name="직선 화살표 연결선 16"/>
          <p:cNvCxnSpPr>
            <a:stCxn id="15" idx="2"/>
          </p:cNvCxnSpPr>
          <p:nvPr/>
        </p:nvCxnSpPr>
        <p:spPr>
          <a:xfrm>
            <a:off x="5038237" y="2139358"/>
            <a:ext cx="353571" cy="1560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>
            <a:off x="5038236" y="2138594"/>
            <a:ext cx="458674" cy="2915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1421" y="2653225"/>
            <a:ext cx="1596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EMO/STOP </a:t>
            </a:r>
            <a:r>
              <a:rPr lang="ko-KR" altLang="en-US" sz="1200" dirty="0" smtClean="0"/>
              <a:t>신호가 켜지면 </a:t>
            </a:r>
            <a:endParaRPr lang="en-US" altLang="ko-KR" sz="1200" dirty="0" smtClean="0"/>
          </a:p>
          <a:p>
            <a:r>
              <a:rPr lang="ko-KR" altLang="en-US" sz="1200" dirty="0" smtClean="0"/>
              <a:t>빨간 불로 바뀜</a:t>
            </a:r>
            <a:endParaRPr lang="ko-KR" altLang="en-US" sz="1200" dirty="0"/>
          </a:p>
        </p:txBody>
      </p:sp>
      <p:cxnSp>
        <p:nvCxnSpPr>
          <p:cNvPr id="26" name="직선 화살표 연결선 25"/>
          <p:cNvCxnSpPr/>
          <p:nvPr/>
        </p:nvCxnSpPr>
        <p:spPr>
          <a:xfrm flipV="1">
            <a:off x="987972" y="2060028"/>
            <a:ext cx="914400" cy="59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 flipV="1">
            <a:off x="987972" y="2060028"/>
            <a:ext cx="348100" cy="59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620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8302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2.2.</a:t>
            </a:r>
            <a:r>
              <a:rPr lang="ko-KR" altLang="en-US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구성 </a:t>
            </a:r>
            <a:r>
              <a:rPr lang="en-US" altLang="ko-KR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(MOTION, SETTING)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96000" y="5920013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SETTING – </a:t>
            </a:r>
            <a:r>
              <a:rPr lang="ko-KR" altLang="en-US" dirty="0" err="1" smtClean="0"/>
              <a:t>축별</a:t>
            </a:r>
            <a:r>
              <a:rPr lang="ko-KR" altLang="en-US" dirty="0" smtClean="0"/>
              <a:t> 세팅 입력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87923" y="5902552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MOTION</a:t>
            </a:r>
            <a:r>
              <a:rPr lang="en-US" altLang="ko-KR" sz="1600" dirty="0" smtClean="0"/>
              <a:t> </a:t>
            </a:r>
            <a:r>
              <a:rPr lang="en-US" altLang="ko-KR" dirty="0" smtClean="0"/>
              <a:t>–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모터 위치 표시 및 상태 표시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티칭값</a:t>
            </a:r>
            <a:r>
              <a:rPr lang="ko-KR" altLang="en-US" sz="1600" dirty="0" smtClean="0"/>
              <a:t> 입력</a:t>
            </a:r>
            <a:endParaRPr lang="ko-KR" altLang="en-US" sz="16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23" y="1752026"/>
            <a:ext cx="5908077" cy="416798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2846" y="1752026"/>
            <a:ext cx="5466624" cy="415052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66289" y="1247979"/>
            <a:ext cx="2459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파일 입출력 사용</a:t>
            </a:r>
            <a:r>
              <a:rPr lang="en-US" altLang="ko-KR" dirty="0"/>
              <a:t>)</a:t>
            </a:r>
            <a:endParaRPr lang="ko-KR" altLang="en-US" dirty="0"/>
          </a:p>
          <a:p>
            <a:endParaRPr lang="ko-KR" altLang="en-US" dirty="0"/>
          </a:p>
        </p:txBody>
      </p:sp>
      <p:cxnSp>
        <p:nvCxnSpPr>
          <p:cNvPr id="14" name="직선 화살표 연결선 13"/>
          <p:cNvCxnSpPr/>
          <p:nvPr/>
        </p:nvCxnSpPr>
        <p:spPr>
          <a:xfrm flipH="1">
            <a:off x="1797269" y="1568779"/>
            <a:ext cx="3069020" cy="790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9" idx="1"/>
          </p:cNvCxnSpPr>
          <p:nvPr/>
        </p:nvCxnSpPr>
        <p:spPr>
          <a:xfrm flipH="1">
            <a:off x="1797269" y="1571145"/>
            <a:ext cx="3069020" cy="13425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17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4762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2.3.</a:t>
            </a:r>
            <a:r>
              <a:rPr lang="ko-KR" altLang="en-US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구성 </a:t>
            </a:r>
            <a:r>
              <a:rPr lang="en-US" altLang="ko-KR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(LOG)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435" y="1631355"/>
            <a:ext cx="6555956" cy="46323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325391" y="3303604"/>
            <a:ext cx="42566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주요 </a:t>
            </a:r>
            <a:r>
              <a:rPr lang="ko-KR" altLang="en-US" dirty="0" err="1" smtClean="0"/>
              <a:t>동작시</a:t>
            </a:r>
            <a:r>
              <a:rPr lang="ko-KR" altLang="en-US" dirty="0" smtClean="0"/>
              <a:t> 로그가 파일</a:t>
            </a:r>
            <a:r>
              <a:rPr lang="en-US" altLang="ko-KR" dirty="0" smtClean="0"/>
              <a:t>, UI</a:t>
            </a:r>
            <a:r>
              <a:rPr lang="ko-KR" altLang="en-US" dirty="0" smtClean="0"/>
              <a:t>에 표시됨</a:t>
            </a:r>
            <a:r>
              <a:rPr lang="en-US" altLang="ko-KR" dirty="0" smtClean="0"/>
              <a:t>/ </a:t>
            </a:r>
            <a:r>
              <a:rPr lang="ko-KR" altLang="en-US" dirty="0" err="1" smtClean="0"/>
              <a:t>날짜별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키워드 별로 불러올 로그를 고를 수 있음 </a:t>
            </a:r>
            <a:endParaRPr lang="en-US" altLang="ko-KR" dirty="0" smtClean="0"/>
          </a:p>
        </p:txBody>
      </p:sp>
      <p:cxnSp>
        <p:nvCxnSpPr>
          <p:cNvPr id="21" name="직선 화살표 연결선 20"/>
          <p:cNvCxnSpPr>
            <a:stCxn id="9" idx="1"/>
          </p:cNvCxnSpPr>
          <p:nvPr/>
        </p:nvCxnSpPr>
        <p:spPr>
          <a:xfrm flipH="1">
            <a:off x="5602014" y="3765269"/>
            <a:ext cx="1723377" cy="461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>
            <a:stCxn id="9" idx="1"/>
          </p:cNvCxnSpPr>
          <p:nvPr/>
        </p:nvCxnSpPr>
        <p:spPr>
          <a:xfrm flipH="1">
            <a:off x="2806262" y="3765269"/>
            <a:ext cx="4519129" cy="65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092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4762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2.3.</a:t>
            </a:r>
            <a:r>
              <a:rPr lang="ko-KR" altLang="en-US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구성 </a:t>
            </a:r>
            <a:r>
              <a:rPr lang="en-US" altLang="ko-KR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(LOG)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435" y="1631355"/>
            <a:ext cx="6555956" cy="46323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325391" y="3303604"/>
            <a:ext cx="42566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주요 </a:t>
            </a:r>
            <a:r>
              <a:rPr lang="ko-KR" altLang="en-US" dirty="0" err="1" smtClean="0"/>
              <a:t>동작시</a:t>
            </a:r>
            <a:r>
              <a:rPr lang="ko-KR" altLang="en-US" dirty="0" smtClean="0"/>
              <a:t> 로그가 파일</a:t>
            </a:r>
            <a:r>
              <a:rPr lang="en-US" altLang="ko-KR" dirty="0" smtClean="0"/>
              <a:t>, UI</a:t>
            </a:r>
            <a:r>
              <a:rPr lang="ko-KR" altLang="en-US" dirty="0" smtClean="0"/>
              <a:t>에 표시됨</a:t>
            </a:r>
            <a:r>
              <a:rPr lang="en-US" altLang="ko-KR" dirty="0" smtClean="0"/>
              <a:t>/ </a:t>
            </a:r>
            <a:r>
              <a:rPr lang="ko-KR" altLang="en-US" dirty="0" err="1" smtClean="0"/>
              <a:t>날짜별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키워드 별로 불러올 로그를 고를 수 있음 </a:t>
            </a:r>
            <a:endParaRPr lang="en-US" altLang="ko-KR" dirty="0" smtClean="0"/>
          </a:p>
        </p:txBody>
      </p:sp>
      <p:cxnSp>
        <p:nvCxnSpPr>
          <p:cNvPr id="21" name="직선 화살표 연결선 20"/>
          <p:cNvCxnSpPr>
            <a:stCxn id="9" idx="1"/>
          </p:cNvCxnSpPr>
          <p:nvPr/>
        </p:nvCxnSpPr>
        <p:spPr>
          <a:xfrm flipH="1">
            <a:off x="5602014" y="3765269"/>
            <a:ext cx="1723377" cy="461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>
            <a:stCxn id="9" idx="1"/>
          </p:cNvCxnSpPr>
          <p:nvPr/>
        </p:nvCxnSpPr>
        <p:spPr>
          <a:xfrm flipH="1">
            <a:off x="2806262" y="3765269"/>
            <a:ext cx="4519129" cy="65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67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F87C92-2405-4476-BE16-1D08B691732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187A603-36AE-436C-BA61-17ED4B0193F7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FF508B8-77EA-4C3B-B908-9E056751EA63}"/>
              </a:ext>
            </a:extLst>
          </p:cNvPr>
          <p:cNvSpPr/>
          <p:nvPr/>
        </p:nvSpPr>
        <p:spPr>
          <a:xfrm>
            <a:off x="3651990" y="3239916"/>
            <a:ext cx="4888020" cy="599756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C9D639-EC12-4265-BA0E-0204687474AE}"/>
              </a:ext>
            </a:extLst>
          </p:cNvPr>
          <p:cNvSpPr txBox="1"/>
          <p:nvPr/>
        </p:nvSpPr>
        <p:spPr>
          <a:xfrm>
            <a:off x="1524000" y="2485455"/>
            <a:ext cx="91440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PDF </a:t>
            </a:r>
            <a:r>
              <a:rPr lang="ko-KR" altLang="en-US" sz="5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자동 저장 기능 개발</a:t>
            </a:r>
            <a:endParaRPr lang="en-US" altLang="ko-KR" sz="5400" dirty="0" smtClean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(MFC </a:t>
            </a:r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기능 개발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8822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7821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3.1. </a:t>
            </a:r>
            <a:r>
              <a:rPr kumimoji="0" lang="en-US" altLang="ko-KR" sz="3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Cmake</a:t>
            </a: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</a:t>
            </a:r>
            <a:r>
              <a:rPr kumimoji="0" lang="ko-KR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이용하여 </a:t>
            </a: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lib, </a:t>
            </a:r>
            <a:r>
              <a:rPr kumimoji="0" lang="en-US" altLang="ko-KR" sz="3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dll</a:t>
            </a: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</a:t>
            </a:r>
            <a:r>
              <a:rPr kumimoji="0" lang="ko-KR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생성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b="13072"/>
          <a:stretch/>
        </p:blipFill>
        <p:spPr>
          <a:xfrm>
            <a:off x="487070" y="1655480"/>
            <a:ext cx="9641267" cy="448884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7827" y="1555466"/>
            <a:ext cx="9289032" cy="278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44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3262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3.2. </a:t>
            </a:r>
            <a:r>
              <a:rPr kumimoji="0" lang="ko-KR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사용 예시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4112" y="685162"/>
            <a:ext cx="3962568" cy="562819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118" y="2350536"/>
            <a:ext cx="6438900" cy="177165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91428" y="4489778"/>
            <a:ext cx="65126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파일 저장 형식</a:t>
            </a:r>
            <a:r>
              <a:rPr lang="en-US" altLang="ko-KR" dirty="0" smtClean="0"/>
              <a:t>: </a:t>
            </a:r>
            <a:r>
              <a:rPr lang="ko-KR" altLang="en-US" dirty="0" smtClean="0"/>
              <a:t>로그 폴더의 해당 </a:t>
            </a:r>
            <a:r>
              <a:rPr lang="ko-KR" altLang="en-US" dirty="0" err="1" smtClean="0"/>
              <a:t>날짜별</a:t>
            </a:r>
            <a:r>
              <a:rPr lang="ko-KR" altLang="en-US" dirty="0" smtClean="0"/>
              <a:t> 저장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주요 기능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har</a:t>
            </a:r>
            <a:r>
              <a:rPr lang="en-US" altLang="ko-KR" dirty="0" err="1" smtClean="0"/>
              <a:t>u</a:t>
            </a:r>
            <a:r>
              <a:rPr lang="en-US" altLang="ko-KR" dirty="0" smtClean="0"/>
              <a:t> lib</a:t>
            </a:r>
            <a:r>
              <a:rPr lang="ko-KR" altLang="en-US" dirty="0" smtClean="0"/>
              <a:t>으로 </a:t>
            </a:r>
            <a:r>
              <a:rPr lang="en-US" altLang="ko-KR" dirty="0" smtClean="0"/>
              <a:t>table</a:t>
            </a:r>
            <a:r>
              <a:rPr lang="ko-KR" altLang="en-US" dirty="0" smtClean="0"/>
              <a:t>을 그리고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열을 설정하여 내용을 적을 수 있는 함수 구현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파일명 형식</a:t>
            </a:r>
            <a:r>
              <a:rPr lang="en-US" altLang="ko-KR" dirty="0" smtClean="0"/>
              <a:t>: </a:t>
            </a:r>
            <a:r>
              <a:rPr lang="ko-KR" altLang="en-US" dirty="0" smtClean="0"/>
              <a:t>날짜 </a:t>
            </a:r>
            <a:r>
              <a:rPr lang="en-US" altLang="ko-KR" dirty="0" smtClean="0"/>
              <a:t>+ </a:t>
            </a:r>
            <a:r>
              <a:rPr lang="ko-KR" altLang="en-US" dirty="0" smtClean="0"/>
              <a:t>시간 </a:t>
            </a:r>
            <a:r>
              <a:rPr lang="en-US" altLang="ko-KR" dirty="0" smtClean="0"/>
              <a:t>+ LOT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085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F87C92-2405-4476-BE16-1D08B691732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187A603-36AE-436C-BA61-17ED4B0193F7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FF508B8-77EA-4C3B-B908-9E056751EA63}"/>
              </a:ext>
            </a:extLst>
          </p:cNvPr>
          <p:cNvSpPr/>
          <p:nvPr/>
        </p:nvSpPr>
        <p:spPr>
          <a:xfrm>
            <a:off x="3651990" y="3208386"/>
            <a:ext cx="4888020" cy="599756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C9D639-EC12-4265-BA0E-0204687474AE}"/>
              </a:ext>
            </a:extLst>
          </p:cNvPr>
          <p:cNvSpPr txBox="1"/>
          <p:nvPr/>
        </p:nvSpPr>
        <p:spPr>
          <a:xfrm>
            <a:off x="4272424" y="2584934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420193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7EB8BA9-0C2E-4DED-B8E8-5767DC66543B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E79EF4E-06A1-42EE-BA81-94C16E985900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35FC16C-4BA7-4C43-94AA-7C8DF131619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5252EB-4611-462E-A26C-020477BC6827}"/>
              </a:ext>
            </a:extLst>
          </p:cNvPr>
          <p:cNvSpPr txBox="1"/>
          <p:nvPr/>
        </p:nvSpPr>
        <p:spPr>
          <a:xfrm>
            <a:off x="769435" y="658362"/>
            <a:ext cx="1550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Index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A13A55-9793-4A1C-8E38-0B572BD16EFB}"/>
              </a:ext>
            </a:extLst>
          </p:cNvPr>
          <p:cNvSpPr txBox="1"/>
          <p:nvPr/>
        </p:nvSpPr>
        <p:spPr>
          <a:xfrm>
            <a:off x="1393897" y="1875857"/>
            <a:ext cx="34618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뒤틀린 내 몸의 아우성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E2D59C-C45F-4159-AC70-BA6A28985D10}"/>
              </a:ext>
            </a:extLst>
          </p:cNvPr>
          <p:cNvSpPr txBox="1"/>
          <p:nvPr/>
        </p:nvSpPr>
        <p:spPr>
          <a:xfrm>
            <a:off x="1782783" y="2462287"/>
            <a:ext cx="2352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1.1.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맡은 역할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C77740-401F-4300-9588-329DB78228C6}"/>
              </a:ext>
            </a:extLst>
          </p:cNvPr>
          <p:cNvSpPr txBox="1"/>
          <p:nvPr/>
        </p:nvSpPr>
        <p:spPr>
          <a:xfrm>
            <a:off x="1782782" y="3025151"/>
            <a:ext cx="2754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1.2.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설계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CE7B19-10F5-455A-BB61-5FCF2CBF6042}"/>
              </a:ext>
            </a:extLst>
          </p:cNvPr>
          <p:cNvSpPr txBox="1"/>
          <p:nvPr/>
        </p:nvSpPr>
        <p:spPr>
          <a:xfrm>
            <a:off x="1782781" y="3587455"/>
            <a:ext cx="3334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1.3.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시연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29349D-5EBC-487A-B12B-ED114C8D143A}"/>
              </a:ext>
            </a:extLst>
          </p:cNvPr>
          <p:cNvSpPr txBox="1"/>
          <p:nvPr/>
        </p:nvSpPr>
        <p:spPr>
          <a:xfrm>
            <a:off x="1393894" y="4523101"/>
            <a:ext cx="38402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모터 컨트롤 </a:t>
            </a:r>
            <a:r>
              <a:rPr lang="ko-KR" altLang="en-US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미니프로젝트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2BD39E-6B10-4ECB-901C-828CAC2702D6}"/>
              </a:ext>
            </a:extLst>
          </p:cNvPr>
          <p:cNvSpPr txBox="1"/>
          <p:nvPr/>
        </p:nvSpPr>
        <p:spPr>
          <a:xfrm>
            <a:off x="1782782" y="5091383"/>
            <a:ext cx="3334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2.1.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구성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29349D-5EBC-487A-B12B-ED114C8D143A}"/>
              </a:ext>
            </a:extLst>
          </p:cNvPr>
          <p:cNvSpPr txBox="1"/>
          <p:nvPr/>
        </p:nvSpPr>
        <p:spPr>
          <a:xfrm>
            <a:off x="6676235" y="1875857"/>
            <a:ext cx="38402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 PDF </a:t>
            </a: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자동 저장 기능 개발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E2D59C-C45F-4159-AC70-BA6A28985D10}"/>
              </a:ext>
            </a:extLst>
          </p:cNvPr>
          <p:cNvSpPr txBox="1"/>
          <p:nvPr/>
        </p:nvSpPr>
        <p:spPr>
          <a:xfrm>
            <a:off x="7096647" y="2462287"/>
            <a:ext cx="5189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3.1.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라이브러리 사용 방안 및 코드 </a:t>
            </a:r>
            <a:r>
              <a:rPr lang="ko-KR" alt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구현부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E2D59C-C45F-4159-AC70-BA6A28985D10}"/>
              </a:ext>
            </a:extLst>
          </p:cNvPr>
          <p:cNvSpPr txBox="1"/>
          <p:nvPr/>
        </p:nvSpPr>
        <p:spPr>
          <a:xfrm>
            <a:off x="7096648" y="3021485"/>
            <a:ext cx="306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3.2. 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 예시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9725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F87C92-2405-4476-BE16-1D08B691732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187A603-36AE-436C-BA61-17ED4B0193F7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FF508B8-77EA-4C3B-B908-9E056751EA63}"/>
              </a:ext>
            </a:extLst>
          </p:cNvPr>
          <p:cNvSpPr/>
          <p:nvPr/>
        </p:nvSpPr>
        <p:spPr>
          <a:xfrm>
            <a:off x="3704540" y="3397566"/>
            <a:ext cx="4888020" cy="599756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C9D639-EC12-4265-BA0E-0204687474AE}"/>
              </a:ext>
            </a:extLst>
          </p:cNvPr>
          <p:cNvSpPr txBox="1"/>
          <p:nvPr/>
        </p:nvSpPr>
        <p:spPr>
          <a:xfrm>
            <a:off x="2593730" y="2519994"/>
            <a:ext cx="710963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뒤틀린 내 몸의 아우성</a:t>
            </a:r>
            <a:endParaRPr lang="en-US" altLang="ko-KR" sz="5400" dirty="0" smtClean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팀 프로젝트</a:t>
            </a: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849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B1EE94E-3A9C-41C0-9799-17F1491B6B14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B715FFB-77A2-4B37-A549-DCA11EF70E1A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EA36178-8F07-420B-A668-59CB61A475F7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A0AEB0-7EF5-48C1-B4FF-15958CA0B8FB}"/>
              </a:ext>
            </a:extLst>
          </p:cNvPr>
          <p:cNvSpPr txBox="1"/>
          <p:nvPr/>
        </p:nvSpPr>
        <p:spPr>
          <a:xfrm>
            <a:off x="769435" y="658362"/>
            <a:ext cx="3108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1.1.</a:t>
            </a:r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맡은 역할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814FC1A-B300-46B4-AD47-3FBA9E586542}"/>
              </a:ext>
            </a:extLst>
          </p:cNvPr>
          <p:cNvGrpSpPr/>
          <p:nvPr/>
        </p:nvGrpSpPr>
        <p:grpSpPr>
          <a:xfrm>
            <a:off x="769435" y="1868890"/>
            <a:ext cx="10211485" cy="3753275"/>
            <a:chOff x="225287" y="1848296"/>
            <a:chExt cx="7279456" cy="2081038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A209080E-E79B-4332-BE48-3A4DD8401B3A}"/>
                </a:ext>
              </a:extLst>
            </p:cNvPr>
            <p:cNvSpPr/>
            <p:nvPr/>
          </p:nvSpPr>
          <p:spPr>
            <a:xfrm>
              <a:off x="225287" y="1848296"/>
              <a:ext cx="7279456" cy="2081038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3689958-4949-4B68-A707-BC480265246F}"/>
                </a:ext>
              </a:extLst>
            </p:cNvPr>
            <p:cNvGrpSpPr/>
            <p:nvPr/>
          </p:nvGrpSpPr>
          <p:grpSpPr>
            <a:xfrm>
              <a:off x="553849" y="2025426"/>
              <a:ext cx="907268" cy="1568043"/>
              <a:chOff x="7570832" y="1858353"/>
              <a:chExt cx="3169921" cy="4419870"/>
            </a:xfrm>
          </p:grpSpPr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3C48FAB4-7D82-4B66-BC8D-67E46BCB2538}"/>
                  </a:ext>
                </a:extLst>
              </p:cNvPr>
              <p:cNvSpPr/>
              <p:nvPr/>
            </p:nvSpPr>
            <p:spPr>
              <a:xfrm>
                <a:off x="7570832" y="1858353"/>
                <a:ext cx="3169921" cy="4419870"/>
              </a:xfrm>
              <a:prstGeom prst="roundRect">
                <a:avLst>
                  <a:gd name="adj" fmla="val 5770"/>
                </a:avLst>
              </a:prstGeom>
              <a:gradFill>
                <a:gsLst>
                  <a:gs pos="0">
                    <a:schemeClr val="accent5">
                      <a:lumMod val="75000"/>
                    </a:schemeClr>
                  </a:gs>
                  <a:gs pos="544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path path="circle">
                  <a:fillToRect l="100000" t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452A1950-1D72-4E04-8A7D-4F66F9C0CF57}"/>
                  </a:ext>
                </a:extLst>
              </p:cNvPr>
              <p:cNvSpPr/>
              <p:nvPr/>
            </p:nvSpPr>
            <p:spPr>
              <a:xfrm>
                <a:off x="7623186" y="2237860"/>
                <a:ext cx="3051585" cy="3614009"/>
              </a:xfrm>
              <a:prstGeom prst="roundRect">
                <a:avLst>
                  <a:gd name="adj" fmla="val 2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26" name="Picture 2" descr="안드로이드 - 해시넷">
              <a:extLst>
                <a:ext uri="{FF2B5EF4-FFF2-40B4-BE49-F238E27FC236}">
                  <a16:creationId xmlns:a16="http://schemas.microsoft.com/office/drawing/2014/main" id="{6B20F5B9-6F96-4630-B689-C56CD5B5D3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7788" y="2240211"/>
              <a:ext cx="1162830" cy="1111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510CA02-1642-4A88-93EC-86B612BAD27B}"/>
                </a:ext>
              </a:extLst>
            </p:cNvPr>
            <p:cNvSpPr txBox="1"/>
            <p:nvPr/>
          </p:nvSpPr>
          <p:spPr>
            <a:xfrm>
              <a:off x="1586244" y="2295599"/>
              <a:ext cx="4679842" cy="188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UI 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디자인 및 구현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3CD45E7-89DB-4827-84C3-CDBAF8AAA8C3}"/>
                </a:ext>
              </a:extLst>
            </p:cNvPr>
            <p:cNvSpPr txBox="1"/>
            <p:nvPr/>
          </p:nvSpPr>
          <p:spPr>
            <a:xfrm>
              <a:off x="1586244" y="2637145"/>
              <a:ext cx="5918499" cy="330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유튜브 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API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를 사용한 영상 추출 기능 구현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, 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운동 영상 리스트 뷰 전시 및 동영상 재생 기능 구현 등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.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31443F4-BCDE-4E80-9D56-870C96D8EFAF}"/>
                </a:ext>
              </a:extLst>
            </p:cNvPr>
            <p:cNvSpPr txBox="1"/>
            <p:nvPr/>
          </p:nvSpPr>
          <p:spPr>
            <a:xfrm>
              <a:off x="1605603" y="3150476"/>
              <a:ext cx="2806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사용 언어 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– JAVA/</a:t>
              </a:r>
              <a:r>
                <a:rPr lang="en-US" altLang="ko-KR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XML</a:t>
              </a:r>
              <a:endPara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pic>
        <p:nvPicPr>
          <p:cNvPr id="42" name="Picture 4" descr="안드로이드 스튜디오 - 해시넷">
            <a:extLst>
              <a:ext uri="{FF2B5EF4-FFF2-40B4-BE49-F238E27FC236}">
                <a16:creationId xmlns:a16="http://schemas.microsoft.com/office/drawing/2014/main" id="{B46027E3-4159-4F40-933C-EFFDA5547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476" y="3887049"/>
            <a:ext cx="2947879" cy="1016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FD4E1B4B-1FC9-44A7-883D-02C6EE4103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1597" y="2155538"/>
            <a:ext cx="1234566" cy="103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961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64556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1.2.</a:t>
            </a:r>
            <a:r>
              <a:rPr kumimoji="0" lang="ko-KR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화면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설계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(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와이어프레임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)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99574F3-CF04-49E7-B600-7C18A5233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609" y="1730284"/>
            <a:ext cx="2400000" cy="360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23B549-3C2C-459F-AD0F-017B2D387288}"/>
              </a:ext>
            </a:extLst>
          </p:cNvPr>
          <p:cNvSpPr txBox="1"/>
          <p:nvPr/>
        </p:nvSpPr>
        <p:spPr>
          <a:xfrm>
            <a:off x="1325885" y="5333283"/>
            <a:ext cx="1641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타이틀 화면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F7E7BC3-F5ED-4975-BFBD-184DD9A3AB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629" y="1730284"/>
            <a:ext cx="2167639" cy="360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62A1A7B-A2D8-4C6A-B9F9-DF15695156C9}"/>
              </a:ext>
            </a:extLst>
          </p:cNvPr>
          <p:cNvSpPr txBox="1"/>
          <p:nvPr/>
        </p:nvSpPr>
        <p:spPr>
          <a:xfrm>
            <a:off x="6586554" y="5271728"/>
            <a:ext cx="1641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이미지 선택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B6C2D02-C0AB-4AB8-9790-194ADD409D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8288" y="1730284"/>
            <a:ext cx="2176191" cy="354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1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6609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1.2.</a:t>
            </a:r>
            <a:r>
              <a:rPr kumimoji="0" lang="ko-KR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화면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설계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(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와이어프레임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)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067E57B-BFF8-4106-8952-18202955F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324" y="1730284"/>
            <a:ext cx="2177075" cy="360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9AADF4-F36D-49E9-9CA6-234A7981901B}"/>
              </a:ext>
            </a:extLst>
          </p:cNvPr>
          <p:cNvSpPr txBox="1"/>
          <p:nvPr/>
        </p:nvSpPr>
        <p:spPr>
          <a:xfrm>
            <a:off x="999734" y="5437791"/>
            <a:ext cx="2320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추천 운동</a:t>
            </a:r>
            <a:r>
              <a:rPr lang="en-US" altLang="ko-KR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(</a:t>
            </a:r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유튜브</a:t>
            </a:r>
            <a:r>
              <a:rPr lang="en-US" altLang="ko-KR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)</a:t>
            </a:r>
            <a:endParaRPr lang="ko-KR" altLang="en-US" sz="24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CC17662-A8F8-4DA8-B9C7-B88D8CD13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1700" y="1730284"/>
            <a:ext cx="2160000" cy="3600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E849480-6EB7-4394-8E14-EAC214F5BD6C}"/>
              </a:ext>
            </a:extLst>
          </p:cNvPr>
          <p:cNvSpPr txBox="1"/>
          <p:nvPr/>
        </p:nvSpPr>
        <p:spPr>
          <a:xfrm>
            <a:off x="4842632" y="5437791"/>
            <a:ext cx="1998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운동 유형 선택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305BB821-DCC8-454F-9A3E-DE37153BD9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5001" y="1730284"/>
            <a:ext cx="2040303" cy="3600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635AF25-37D7-4003-BF8E-BB2379E1846C}"/>
              </a:ext>
            </a:extLst>
          </p:cNvPr>
          <p:cNvSpPr txBox="1"/>
          <p:nvPr/>
        </p:nvSpPr>
        <p:spPr>
          <a:xfrm>
            <a:off x="9038307" y="5437790"/>
            <a:ext cx="833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챗봇</a:t>
            </a:r>
            <a:endParaRPr lang="ko-KR" altLang="en-US" sz="24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0330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1.3.</a:t>
            </a:r>
            <a:r>
              <a:rPr kumimoji="0" lang="ko-KR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시연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pic>
        <p:nvPicPr>
          <p:cNvPr id="7" name="영상_">
            <a:hlinkClick r:id="" action="ppaction://media"/>
            <a:extLst>
              <a:ext uri="{FF2B5EF4-FFF2-40B4-BE49-F238E27FC236}">
                <a16:creationId xmlns:a16="http://schemas.microsoft.com/office/drawing/2014/main" id="{095685A7-60C2-4DE9-B040-680FAA5EF9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53612" y="490655"/>
            <a:ext cx="2645020" cy="587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518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F87C92-2405-4476-BE16-1D08B691732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187A603-36AE-436C-BA61-17ED4B0193F7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FF508B8-77EA-4C3B-B908-9E056751EA63}"/>
              </a:ext>
            </a:extLst>
          </p:cNvPr>
          <p:cNvSpPr/>
          <p:nvPr/>
        </p:nvSpPr>
        <p:spPr>
          <a:xfrm>
            <a:off x="3651990" y="3239916"/>
            <a:ext cx="4888020" cy="599756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C9D639-EC12-4265-BA0E-0204687474AE}"/>
              </a:ext>
            </a:extLst>
          </p:cNvPr>
          <p:cNvSpPr txBox="1"/>
          <p:nvPr/>
        </p:nvSpPr>
        <p:spPr>
          <a:xfrm>
            <a:off x="3054573" y="2404280"/>
            <a:ext cx="608285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모터 컨트롤</a:t>
            </a:r>
            <a:endParaRPr lang="en-US" altLang="ko-KR" sz="5400" dirty="0" smtClean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미니 프로젝트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3067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2C83EFC-D973-419D-B295-6899041DA8DC}"/>
              </a:ext>
            </a:extLst>
          </p:cNvPr>
          <p:cNvSpPr/>
          <p:nvPr/>
        </p:nvSpPr>
        <p:spPr>
          <a:xfrm>
            <a:off x="0" y="1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A8B13F-543D-4942-B3E0-A5A7A679729D}"/>
              </a:ext>
            </a:extLst>
          </p:cNvPr>
          <p:cNvSpPr/>
          <p:nvPr/>
        </p:nvSpPr>
        <p:spPr>
          <a:xfrm>
            <a:off x="0" y="6367346"/>
            <a:ext cx="12192000" cy="4906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5824109-4808-4806-B33D-7B56593A9C1E}"/>
              </a:ext>
            </a:extLst>
          </p:cNvPr>
          <p:cNvSpPr/>
          <p:nvPr/>
        </p:nvSpPr>
        <p:spPr>
          <a:xfrm>
            <a:off x="769435" y="1304693"/>
            <a:ext cx="2754351" cy="223024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33C8F-FE9D-4989-B62E-4DEB86D61FF5}"/>
              </a:ext>
            </a:extLst>
          </p:cNvPr>
          <p:cNvSpPr txBox="1"/>
          <p:nvPr/>
        </p:nvSpPr>
        <p:spPr>
          <a:xfrm>
            <a:off x="769435" y="658362"/>
            <a:ext cx="4608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2.1.</a:t>
            </a:r>
            <a:r>
              <a:rPr lang="ko-KR" altLang="en-US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구성 </a:t>
            </a:r>
            <a:r>
              <a:rPr lang="en-US" altLang="ko-KR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(DIO)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29" y="1592225"/>
            <a:ext cx="5603470" cy="443164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7231" y="1608855"/>
            <a:ext cx="5780690" cy="441940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95929" y="6023873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MODULE 00 – </a:t>
            </a:r>
            <a:r>
              <a:rPr lang="ko-KR" altLang="en-US" dirty="0" smtClean="0"/>
              <a:t>첫번쨰 모듈 </a:t>
            </a:r>
            <a:r>
              <a:rPr lang="en-US" altLang="ko-KR" dirty="0" smtClean="0"/>
              <a:t>IO </a:t>
            </a:r>
            <a:r>
              <a:rPr lang="ko-KR" altLang="en-US" dirty="0" smtClean="0"/>
              <a:t>상태 표시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변경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27231" y="6023873"/>
            <a:ext cx="560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MODULE 01 -</a:t>
            </a:r>
            <a:r>
              <a:rPr lang="ko-KR" altLang="en-US" dirty="0" smtClean="0"/>
              <a:t>첫번쨰 </a:t>
            </a:r>
            <a:r>
              <a:rPr lang="ko-KR" altLang="en-US" dirty="0"/>
              <a:t>모듈 </a:t>
            </a:r>
            <a:r>
              <a:rPr lang="en-US" altLang="ko-KR" dirty="0"/>
              <a:t>IO </a:t>
            </a:r>
            <a:r>
              <a:rPr lang="ko-KR" altLang="en-US" dirty="0"/>
              <a:t>상태 표시</a:t>
            </a:r>
            <a:r>
              <a:rPr lang="en-US" altLang="ko-KR" dirty="0"/>
              <a:t>, </a:t>
            </a:r>
            <a:r>
              <a:rPr lang="ko-KR" altLang="en-US" dirty="0"/>
              <a:t>변경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10400" y="818337"/>
            <a:ext cx="3836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모터 연결 상태에 따라 </a:t>
            </a:r>
            <a:r>
              <a:rPr lang="en-US" altLang="ko-KR" dirty="0" smtClean="0"/>
              <a:t>UI</a:t>
            </a:r>
            <a:r>
              <a:rPr lang="ko-KR" altLang="en-US" dirty="0" smtClean="0"/>
              <a:t>에 표시</a:t>
            </a:r>
            <a:endParaRPr lang="ko-KR" altLang="en-US" dirty="0"/>
          </a:p>
        </p:txBody>
      </p:sp>
      <p:cxnSp>
        <p:nvCxnSpPr>
          <p:cNvPr id="14" name="직선 화살표 연결선 13"/>
          <p:cNvCxnSpPr/>
          <p:nvPr/>
        </p:nvCxnSpPr>
        <p:spPr>
          <a:xfrm flipH="1">
            <a:off x="5570483" y="1110012"/>
            <a:ext cx="1723696" cy="697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9869214" y="1154045"/>
            <a:ext cx="1282262" cy="7167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64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1276</TotalTime>
  <Words>376</Words>
  <Application>Microsoft Office PowerPoint</Application>
  <PresentationFormat>와이드스크린</PresentationFormat>
  <Paragraphs>73</Paragraphs>
  <Slides>17</Slides>
  <Notes>12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맑은 고딕</vt:lpstr>
      <vt:lpstr>Arial</vt:lpstr>
      <vt:lpstr>HY견고딕</vt:lpstr>
      <vt:lpstr>경기천년제목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홍가연</dc:creator>
  <cp:lastModifiedBy>홍가연</cp:lastModifiedBy>
  <cp:revision>175</cp:revision>
  <dcterms:created xsi:type="dcterms:W3CDTF">2021-12-11T05:43:52Z</dcterms:created>
  <dcterms:modified xsi:type="dcterms:W3CDTF">2024-03-11T03:16:47Z</dcterms:modified>
</cp:coreProperties>
</file>

<file path=docProps/thumbnail.jpeg>
</file>